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APSMonitor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Plataforma Inteligente de Monitoramento de Indicadores da Atenção Primária em Saúde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Empresa Desenvolvedora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Einar Tecnologia Serviços Digitais LTDA</a:t>
            </a:r>
          </a:p>
          <a:p>
            <a:r>
              <a:t>Soluções digitais para gestão pública e saúde.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Problema na Gestão da 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Municípios enfrentam dificuldade em acompanhar indicadores do Previne Brasil, dados dispersos no e-SUS/PEC e falta de visão estratégica para tomada de decisão.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Solução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APSMonitor centraliza indicadores da Atenção Primária, analisa desempenho em tempo real e alerta gestores sobre metas não atingidas.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Principais Funcionalidades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Monitoramento de indicadores da APS</a:t>
            </a:r>
          </a:p>
          <a:p>
            <a:r>
              <a:t>• Integração com dados do PEC</a:t>
            </a:r>
          </a:p>
          <a:p>
            <a:r>
              <a:t>• Painel de indicadores em tempo real</a:t>
            </a:r>
          </a:p>
          <a:p>
            <a:r>
              <a:t>• Alertas automáticos</a:t>
            </a:r>
          </a:p>
          <a:p>
            <a:r>
              <a:t>• Relatórios semanais e mensais</a:t>
            </a:r>
          </a:p>
          <a:p>
            <a:r>
              <a:t>• Controle de metas por indicador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Indicadores Monitorados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Previne Brasil</a:t>
            </a:r>
          </a:p>
          <a:p>
            <a:r>
              <a:t>• Boas Práticas da APS</a:t>
            </a:r>
          </a:p>
          <a:p>
            <a:r>
              <a:t>• Saúde Bucal</a:t>
            </a:r>
          </a:p>
          <a:p>
            <a:r>
              <a:t>• eMulti</a:t>
            </a:r>
          </a:p>
          <a:p>
            <a:r>
              <a:t>• Promoção da Saúde (POEPS)</a:t>
            </a:r>
          </a:p>
          <a:p>
            <a:r>
              <a:t>• Agentes Comunitários de Saúde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Alertas Inteligentes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 sistema identifica automaticamente indicadores abaixo da meta e envia alertas para gestores via e-mail ou WhatsApp.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Relatórios Automáticos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Relatórios periódicos com desempenho da APS, busca ativa de pacientes e acompanhamento de gestantes e crônicos.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Benefícios para o Município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Melhor gestão da APS</a:t>
            </a:r>
          </a:p>
          <a:p>
            <a:r>
              <a:t>• Aumento do desempenho no Previne Brasil</a:t>
            </a:r>
          </a:p>
          <a:p>
            <a:r>
              <a:t>• Decisão baseada em dados</a:t>
            </a:r>
          </a:p>
          <a:p>
            <a:r>
              <a:t>• Monitoramento contínuo dos indicadores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Sistema web seguro</a:t>
            </a:r>
          </a:p>
          <a:p>
            <a:r>
              <a:t>• Banco de dados estruturado</a:t>
            </a:r>
          </a:p>
          <a:p>
            <a:r>
              <a:t>• Integração com sistemas da APS</a:t>
            </a:r>
          </a:p>
          <a:p>
            <a:r>
              <a:t>• Arquitetura escalável para múltiplos municípios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